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61" r:id="rId4"/>
    <p:sldId id="268" r:id="rId5"/>
    <p:sldId id="263" r:id="rId6"/>
    <p:sldId id="258" r:id="rId7"/>
    <p:sldId id="264" r:id="rId8"/>
    <p:sldId id="260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7.11.2017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9838" y="3645024"/>
            <a:ext cx="51876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/>
              <a:t>- návštěva </a:t>
            </a:r>
          </a:p>
          <a:p>
            <a:pPr algn="ctr"/>
            <a:r>
              <a:rPr lang="cs-CZ" sz="3600" b="1" dirty="0" smtClean="0"/>
              <a:t>ředitele TESCO, </a:t>
            </a:r>
          </a:p>
          <a:p>
            <a:pPr algn="ctr"/>
            <a:r>
              <a:rPr lang="cs-CZ" sz="3600" b="1" dirty="0" smtClean="0"/>
              <a:t>pana Roberta Šafránka </a:t>
            </a:r>
            <a:endParaRPr lang="cs-CZ" sz="3600" b="1" dirty="0" smtClean="0"/>
          </a:p>
          <a:p>
            <a:pPr algn="ctr"/>
            <a:r>
              <a:rPr lang="cs-CZ" sz="3600" b="1" dirty="0" smtClean="0"/>
              <a:t>v SŠ, ZŠ a MŠ Karviná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9223" y="692696"/>
            <a:ext cx="80488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8000" dirty="0" smtClean="0">
                <a:solidFill>
                  <a:schemeClr val="accent1">
                    <a:lumMod val="50000"/>
                  </a:schemeClr>
                </a:solidFill>
              </a:rPr>
              <a:t>Projekt</a:t>
            </a:r>
            <a:r>
              <a:rPr lang="cs-CZ" sz="8000" dirty="0" smtClean="0"/>
              <a:t> </a:t>
            </a:r>
          </a:p>
          <a:p>
            <a:pPr algn="ctr"/>
            <a:r>
              <a:rPr lang="cs-CZ" sz="8000" b="1" dirty="0" smtClean="0">
                <a:solidFill>
                  <a:srgbClr val="FF0000"/>
                </a:solidFill>
              </a:rPr>
              <a:t>ZDRAVĚ S TESCO</a:t>
            </a:r>
            <a:endParaRPr lang="cs-CZ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1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mail.seznam.cz/imageresize/?width=1280&amp;height=918&amp;mid=80594&amp;aid=11&amp;uid=18659283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3" name="Picture 3" descr="C:\Users\cuperovak\Desktop\IMG_20171103_104213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5" t="18627" r="14371" b="8928"/>
          <a:stretch/>
        </p:blipFill>
        <p:spPr bwMode="auto">
          <a:xfrm>
            <a:off x="814760" y="620688"/>
            <a:ext cx="7277493" cy="517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32275" y="147990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 II. třídě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6026" y="6099828"/>
            <a:ext cx="781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Žáci přednesli panu řediteli báseň ve znakovém jazyce a předali dárek.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78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cuperovak\Desktop\IMG_20171103_1042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t="22201" r="21209" b="21247"/>
          <a:stretch/>
        </p:blipFill>
        <p:spPr bwMode="auto">
          <a:xfrm>
            <a:off x="3368721" y="2662700"/>
            <a:ext cx="5659065" cy="40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E:\Documents and Settings\pocitac\Plocha\foto MŠMT\IMG_20171012_1105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6" y="3140968"/>
            <a:ext cx="2851187" cy="338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5" descr="https://img25.rajce.idnes.cz/d2501/14/14469/14469163_cf3983478f8529bf4643dfe9128fb4d4/images/8.jpg?ver=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5" r="9204" b="6847"/>
          <a:stretch/>
        </p:blipFill>
        <p:spPr bwMode="auto">
          <a:xfrm>
            <a:off x="539552" y="425198"/>
            <a:ext cx="3204373" cy="206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E:\Documents and Settings\pocitac\Plocha\foto MŠMT\IMG_20170518_09014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3" r="4892" b="4111"/>
          <a:stretch/>
        </p:blipFill>
        <p:spPr bwMode="auto">
          <a:xfrm>
            <a:off x="4603485" y="425198"/>
            <a:ext cx="4003161" cy="206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0" y="65668"/>
            <a:ext cx="922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okna ukázali, jak v průběhu projektu zasadili na zahrádce zeleninu, byliny a stromky.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48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perovak\Desktop\23130966_1655458101181672_798687934700954211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47"/>
          <a:stretch/>
        </p:blipFill>
        <p:spPr bwMode="auto">
          <a:xfrm>
            <a:off x="236177" y="188616"/>
            <a:ext cx="4537395" cy="56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1" descr="https://img29.rajce.idnes.cz/d2903/14/14559/14559300_cafe14c5a914ff0d6f45320925a38488/images/8..jpg?ver=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63"/>
          <a:stretch/>
        </p:blipFill>
        <p:spPr bwMode="auto">
          <a:xfrm>
            <a:off x="3779912" y="4077072"/>
            <a:ext cx="5163241" cy="26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4729553" y="1628800"/>
            <a:ext cx="4463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V kuchyňce, </a:t>
            </a:r>
          </a:p>
          <a:p>
            <a:pPr algn="ctr"/>
            <a:r>
              <a:rPr lang="cs-CZ" dirty="0" smtClean="0"/>
              <a:t>pod vedením </a:t>
            </a:r>
            <a:r>
              <a:rPr lang="cs-CZ" dirty="0" smtClean="0"/>
              <a:t>učitelů, </a:t>
            </a:r>
            <a:endParaRPr lang="cs-CZ" dirty="0" smtClean="0"/>
          </a:p>
          <a:p>
            <a:pPr algn="ctr"/>
            <a:r>
              <a:rPr lang="cs-CZ" dirty="0"/>
              <a:t>žáci z BIO potravin připravili </a:t>
            </a:r>
            <a:r>
              <a:rPr lang="cs-CZ" dirty="0" smtClean="0"/>
              <a:t>občerstvení </a:t>
            </a:r>
          </a:p>
          <a:p>
            <a:pPr algn="ctr"/>
            <a:r>
              <a:rPr lang="cs-CZ" dirty="0" smtClean="0"/>
              <a:t>a </a:t>
            </a:r>
            <a:r>
              <a:rPr lang="cs-CZ" dirty="0" smtClean="0"/>
              <a:t>mixovali koktejly </a:t>
            </a:r>
            <a:r>
              <a:rPr lang="cs-CZ" dirty="0" err="1" smtClean="0"/>
              <a:t>smoothie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52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cuperovak\Desktop\SAVE_20171105_143155_15098888667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0"/>
          <a:stretch/>
        </p:blipFill>
        <p:spPr bwMode="auto">
          <a:xfrm>
            <a:off x="2625154" y="180026"/>
            <a:ext cx="6441452" cy="36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uperovak\Desktop\23172639_1655458664514949_5373402020821101867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99" r="43877"/>
          <a:stretch/>
        </p:blipFill>
        <p:spPr bwMode="auto">
          <a:xfrm>
            <a:off x="242043" y="2132856"/>
            <a:ext cx="2247591" cy="43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3306" y="1597054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</a:t>
            </a:r>
            <a:r>
              <a:rPr lang="cs-CZ" dirty="0" smtClean="0"/>
              <a:t>elozrnné placičky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04048" y="4132326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</a:t>
            </a:r>
            <a:r>
              <a:rPr lang="cs-CZ" dirty="0" smtClean="0"/>
              <a:t>ozlévání koktejlu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7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uperovak\Desktop\IMG_20171103_1014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138764" cy="53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4205" y="5939019"/>
            <a:ext cx="901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Slavnostní tabule z potravin nakoupených v hypermarketu TESCO a připravených žáky.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5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uperovak\Desktop\SAVE_20171105_143101_15098889117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5" t="3594" r="6949" b="-103"/>
          <a:stretch/>
        </p:blipFill>
        <p:spPr bwMode="auto">
          <a:xfrm>
            <a:off x="179512" y="240168"/>
            <a:ext cx="4318922" cy="62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cuperovak\Desktop\IMG_20171103_1112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8" t="25415" r="3319"/>
          <a:stretch/>
        </p:blipFill>
        <p:spPr bwMode="auto">
          <a:xfrm>
            <a:off x="4644008" y="240168"/>
            <a:ext cx="4320410" cy="28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80112" y="3377188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Usedání si ke stolu.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41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uperovak\Desktop\SAVE_20171105_14325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5733595" cy="32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uperovak\Desktop\b4d141dd88c296d67ff373cbd47364d4ca58a14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644"/>
            <a:ext cx="5112568" cy="33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36096" y="1343079"/>
            <a:ext cx="3399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Slavnostní proslov, poděkování </a:t>
            </a:r>
            <a:br>
              <a:rPr lang="cs-CZ" dirty="0" smtClean="0"/>
            </a:br>
            <a:r>
              <a:rPr lang="cs-CZ" dirty="0" smtClean="0"/>
              <a:t>a připití na zdraví a na TESCO.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6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196752"/>
            <a:ext cx="7401385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6600" dirty="0" smtClean="0"/>
              <a:t>DĚKUJEME </a:t>
            </a:r>
          </a:p>
          <a:p>
            <a:pPr algn="ctr"/>
            <a:r>
              <a:rPr lang="cs-CZ" sz="3600" b="1" dirty="0" smtClean="0"/>
              <a:t>za veškeré aktivity i pocity, </a:t>
            </a:r>
          </a:p>
          <a:p>
            <a:pPr algn="ctr"/>
            <a:r>
              <a:rPr lang="cs-CZ" sz="3600" b="1" dirty="0" smtClean="0"/>
              <a:t>které jsme při realizaci projektu </a:t>
            </a:r>
          </a:p>
          <a:p>
            <a:pPr algn="ctr"/>
            <a:r>
              <a:rPr lang="cs-CZ" sz="3600" b="1" dirty="0" smtClean="0"/>
              <a:t>mohli zažít.</a:t>
            </a:r>
          </a:p>
          <a:p>
            <a:pPr algn="ctr"/>
            <a:endParaRPr lang="cs-CZ" sz="3600" b="1" dirty="0"/>
          </a:p>
          <a:p>
            <a:pPr algn="ctr"/>
            <a:endParaRPr lang="cs-CZ" sz="3600" b="1" dirty="0" smtClean="0"/>
          </a:p>
          <a:p>
            <a:pPr algn="ctr"/>
            <a:endParaRPr lang="cs-CZ" sz="3600" b="1" dirty="0"/>
          </a:p>
          <a:p>
            <a:pPr algn="ctr"/>
            <a:r>
              <a:rPr lang="cs-CZ" sz="3600" b="1" dirty="0" smtClean="0"/>
              <a:t>žáci a učitelé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975309374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113</Words>
  <Application>Microsoft Office PowerPoint</Application>
  <PresentationFormat>Předvádění na obrazovce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Cuperová</dc:creator>
  <cp:lastModifiedBy>Kateřina Cuperová</cp:lastModifiedBy>
  <cp:revision>6</cp:revision>
  <dcterms:created xsi:type="dcterms:W3CDTF">2017-11-06T12:41:33Z</dcterms:created>
  <dcterms:modified xsi:type="dcterms:W3CDTF">2017-11-07T06:41:45Z</dcterms:modified>
</cp:coreProperties>
</file>