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62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7.jpeg"/><Relationship Id="rId4" Type="http://schemas.microsoft.com/office/2007/relationships/hdphoto" Target="../media/hdphoto8.wdp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4.wdp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microsoft.com/office/2007/relationships/hdphoto" Target="../media/hdphoto17.wdp"/><Relationship Id="rId5" Type="http://schemas.microsoft.com/office/2007/relationships/hdphoto" Target="../media/hdphoto15.wdp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8.wdp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797152"/>
            <a:ext cx="7988424" cy="1780108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>
                <a:solidFill>
                  <a:schemeClr val="bg1"/>
                </a:solidFill>
              </a:rPr>
              <a:t>       PŘELOM ROKU </a:t>
            </a:r>
            <a:r>
              <a:rPr lang="cs-CZ" sz="7200" b="1" dirty="0" smtClean="0">
                <a:solidFill>
                  <a:schemeClr val="bg1"/>
                </a:solidFill>
              </a:rPr>
              <a:t>2016/17</a:t>
            </a:r>
            <a:r>
              <a:rPr lang="cs-CZ" sz="6600" b="1" dirty="0" smtClean="0">
                <a:solidFill>
                  <a:srgbClr val="0070C0"/>
                </a:solidFill>
              </a:rPr>
              <a:t/>
            </a:r>
            <a:br>
              <a:rPr lang="cs-CZ" sz="6600" b="1" dirty="0" smtClean="0">
                <a:solidFill>
                  <a:srgbClr val="0070C0"/>
                </a:solidFill>
              </a:rPr>
            </a:br>
            <a:r>
              <a:rPr lang="cs-CZ" sz="6600" b="1" dirty="0" smtClean="0">
                <a:solidFill>
                  <a:srgbClr val="0070C0"/>
                </a:solidFill>
              </a:rPr>
              <a:t>            </a:t>
            </a:r>
            <a:r>
              <a:rPr lang="cs-CZ" sz="3200" b="1" dirty="0" smtClean="0">
                <a:solidFill>
                  <a:srgbClr val="0070C0"/>
                </a:solidFill>
              </a:rPr>
              <a:t>V</a:t>
            </a:r>
            <a:r>
              <a:rPr lang="cs-CZ" sz="4800" b="1" dirty="0" smtClean="0">
                <a:solidFill>
                  <a:srgbClr val="0070C0"/>
                </a:solidFill>
              </a:rPr>
              <a:t>      </a:t>
            </a:r>
            <a:r>
              <a:rPr lang="cs-CZ" b="1" dirty="0" smtClean="0">
                <a:solidFill>
                  <a:srgbClr val="0070C0"/>
                </a:solidFill>
              </a:rPr>
              <a:t>I. TŘÍDĚ</a:t>
            </a:r>
            <a:endParaRPr lang="cs-CZ" sz="4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E:\Documents and Settings\pocitac\Plocha\přelom roku 2016-17 v 1. třídě\IMG_20161212_111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 r="15726" b="18080"/>
          <a:stretch/>
        </p:blipFill>
        <p:spPr bwMode="auto">
          <a:xfrm flipH="1">
            <a:off x="6444207" y="552454"/>
            <a:ext cx="2264721" cy="25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 and Settings\pocitac\Plocha\přelom roku 2016-17 v 1. třídě\IMG_20161212_111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r="8051" b="18604"/>
          <a:stretch/>
        </p:blipFill>
        <p:spPr bwMode="auto">
          <a:xfrm>
            <a:off x="395536" y="399770"/>
            <a:ext cx="24930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cuments and Settings\pocitac\Plocha\přelom roku 2016-17 v 1. třídě\IMG_20161212_112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9711" r="14561" b="40145"/>
          <a:stretch/>
        </p:blipFill>
        <p:spPr bwMode="auto">
          <a:xfrm>
            <a:off x="3563888" y="1951605"/>
            <a:ext cx="24577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ocuments and Settings\pocitac\Plocha\přelom roku 2016-17 v 1. třídě\IMG_20161212_1118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06" b="9615"/>
          <a:stretch/>
        </p:blipFill>
        <p:spPr bwMode="auto">
          <a:xfrm flipH="1">
            <a:off x="2483768" y="4197534"/>
            <a:ext cx="192576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ocuments and Settings\pocitac\Plocha\přelom roku 2016-17 v 1. třídě\IMG_20161212_1120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24" r="14447"/>
          <a:stretch/>
        </p:blipFill>
        <p:spPr bwMode="auto">
          <a:xfrm flipH="1">
            <a:off x="179512" y="4034934"/>
            <a:ext cx="2185816" cy="27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ocuments and Settings\pocitac\Plocha\přelom roku 2016-17 v 1. třídě\IMG_20161212_1126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16"/>
          <a:stretch/>
        </p:blipFill>
        <p:spPr bwMode="auto">
          <a:xfrm flipH="1">
            <a:off x="4572000" y="1731630"/>
            <a:ext cx="4273278" cy="5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cuments and Settings\pocitac\Plocha\přelom roku 2016-17 v 1. třídě\IMG_20161212_1108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0484"/>
            <a:ext cx="3654085" cy="27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2235" y="260648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TVOŘENÍ </a:t>
            </a:r>
            <a:r>
              <a:rPr lang="cs-CZ" sz="2800" b="1" dirty="0" smtClean="0">
                <a:solidFill>
                  <a:schemeClr val="bg1"/>
                </a:solidFill>
              </a:rPr>
              <a:t>    ADVENTNÍHO      </a:t>
            </a:r>
            <a:r>
              <a:rPr lang="cs-CZ" sz="2800" b="1" dirty="0">
                <a:solidFill>
                  <a:schemeClr val="bg1"/>
                </a:solidFill>
              </a:rPr>
              <a:t>VĚNCE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0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188640"/>
            <a:ext cx="6474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VYCHÁZKA NA NÁMĚSTÍ KE STROMEČKU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075" name="Picture 3" descr="E:\Documents and Settings\pocitac\Plocha\přelom roku 2016-17 v 1. třídě\IMG_20161209_104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45255" r="3632" b="15027"/>
          <a:stretch/>
        </p:blipFill>
        <p:spPr bwMode="auto">
          <a:xfrm>
            <a:off x="347155" y="1124744"/>
            <a:ext cx="22650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ocuments and Settings\pocitac\Plocha\přelom roku 2016-17 v 1. třídě\IMG_20161209_1043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20330" r="7143" b="18887"/>
          <a:stretch/>
        </p:blipFill>
        <p:spPr bwMode="auto">
          <a:xfrm>
            <a:off x="99303" y="3501008"/>
            <a:ext cx="2760726" cy="27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 and Settings\pocitac\Plocha\přelom roku 2016-17 v 1. třídě\IMG_20161209_1043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33517" r="31044" b="13530"/>
          <a:stretch/>
        </p:blipFill>
        <p:spPr bwMode="auto">
          <a:xfrm>
            <a:off x="6364255" y="1599166"/>
            <a:ext cx="2577890" cy="35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 and Settings\pocitac\Plocha\přelom roku 2016-17 v 1. třídě\IMG_20161209_1041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6667" r="10195" b="8059"/>
          <a:stretch/>
        </p:blipFill>
        <p:spPr bwMode="auto">
          <a:xfrm>
            <a:off x="3009816" y="1943251"/>
            <a:ext cx="3222171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0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99792" y="260648"/>
            <a:ext cx="351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BETLÉM NA NÁMĚSTÍ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Documents and Settings\pocitac\Plocha\přelom roku 2016-17 v 1. třídě\IMG_20161209_110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851" b="15600"/>
          <a:stretch/>
        </p:blipFill>
        <p:spPr bwMode="auto">
          <a:xfrm>
            <a:off x="4825569" y="1700808"/>
            <a:ext cx="4224387" cy="50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 and Settings\pocitac\Plocha\přelom roku 2016-17 v 1. třídě\IMG_20161209_1102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24" b="8844"/>
          <a:stretch/>
        </p:blipFill>
        <p:spPr bwMode="auto">
          <a:xfrm>
            <a:off x="155731" y="1268760"/>
            <a:ext cx="45259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ocuments and Settings\pocitac\Plocha\přelom roku 2016-17 v 1. třídě\IMG-20161213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 bwMode="auto">
          <a:xfrm>
            <a:off x="6678651" y="3718997"/>
            <a:ext cx="1944216" cy="29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ocuments and Settings\pocitac\Plocha\přelom roku 2016-17 v 1. třídě\IMG-20161213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8701" b="-2650"/>
          <a:stretch/>
        </p:blipFill>
        <p:spPr bwMode="auto">
          <a:xfrm>
            <a:off x="827584" y="737938"/>
            <a:ext cx="4131995" cy="29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Documents and Settings\pocitac\Plocha\přelom roku 2016-17 v 1. třídě\IMG-20161213-WA00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6739" r="5068" b="19008"/>
          <a:stretch/>
        </p:blipFill>
        <p:spPr bwMode="auto">
          <a:xfrm>
            <a:off x="5456514" y="737938"/>
            <a:ext cx="3173791" cy="28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Documents and Settings\pocitac\Plocha\přelom roku 2016-17 v 1. třídě\IMG-20161213-WA00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2" r="17646" b="3603"/>
          <a:stretch/>
        </p:blipFill>
        <p:spPr bwMode="auto">
          <a:xfrm>
            <a:off x="2627784" y="3779212"/>
            <a:ext cx="3614330" cy="29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038573" y="257916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PEČENÍ CUKROVÍ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175" name="Picture 7" descr="E:\Documents and Settings\pocitac\Plocha\přelom roku 2016-17 v 1. třídě\IMG-20161213-WA002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0571" r="9440" b="23073"/>
          <a:stretch/>
        </p:blipFill>
        <p:spPr bwMode="auto">
          <a:xfrm>
            <a:off x="323528" y="3688635"/>
            <a:ext cx="1906587" cy="30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6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pocitac\Plocha\přelom roku 2016-17 v 1. třídě\IMG_20161201_1014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33883" r="6532" b="21428"/>
          <a:stretch/>
        </p:blipFill>
        <p:spPr bwMode="auto">
          <a:xfrm>
            <a:off x="4389005" y="879394"/>
            <a:ext cx="3384376" cy="25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ocuments and Settings\pocitac\Plocha\přelom roku 2016-17 v 1. třídě\IMG_20161201_1014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7033" r="2136" b="18864"/>
          <a:stretch/>
        </p:blipFill>
        <p:spPr bwMode="auto">
          <a:xfrm>
            <a:off x="740214" y="894472"/>
            <a:ext cx="2552409" cy="30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ocuments and Settings\pocitac\Plocha\přelom roku 2016-17 v 1. třídě\IMG_20161201_1021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8" t="20513" r="8974" b="16666"/>
          <a:stretch/>
        </p:blipFill>
        <p:spPr bwMode="auto">
          <a:xfrm>
            <a:off x="994643" y="4293096"/>
            <a:ext cx="2043549" cy="22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79116" y="188640"/>
            <a:ext cx="512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ZDOBENÍ STROMEČKU VE TŘÍDĚ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077" name="Picture 5" descr="E:\Documents and Settings\pocitac\Plocha\přelom roku 2016-17 v 1. třídě\IMG_20161201_125604_14805933966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2338"/>
            <a:ext cx="4890594" cy="31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s and Settings\pocitac\Plocha\přelom roku 2016-17 v 1. třídě\IMG_20170103_1219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4231" r="10181" b="3872"/>
          <a:stretch/>
        </p:blipFill>
        <p:spPr bwMode="auto">
          <a:xfrm>
            <a:off x="446312" y="744380"/>
            <a:ext cx="8262257" cy="60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70441" y="221160"/>
            <a:ext cx="4130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 MALÝM SNĚHULÁČKEM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4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pocitac\Plocha\přelom roku 2016-17 v 1. třídě\IMG-20170107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44" b="8351"/>
          <a:stretch/>
        </p:blipFill>
        <p:spPr bwMode="auto">
          <a:xfrm>
            <a:off x="179512" y="3888990"/>
            <a:ext cx="1607935" cy="28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cuments and Settings\pocitac\Plocha\přelom roku 2016-17 v 1. třídě\IMG-20170107-WA0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4331" b="16417"/>
          <a:stretch/>
        </p:blipFill>
        <p:spPr bwMode="auto">
          <a:xfrm>
            <a:off x="7236296" y="482770"/>
            <a:ext cx="1668670" cy="29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ocuments and Settings\pocitac\Plocha\přelom roku 2016-17 v 1. třídě\IMG-20170107-WA0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t="3607" r="4815" b="14857"/>
          <a:stretch/>
        </p:blipFill>
        <p:spPr bwMode="auto">
          <a:xfrm>
            <a:off x="1874464" y="3867230"/>
            <a:ext cx="1550832" cy="28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Documents and Settings\pocitac\Plocha\přelom roku 2016-17 v 1. třídě\IMG-20170107-WA00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88" b="31910"/>
          <a:stretch/>
        </p:blipFill>
        <p:spPr bwMode="auto">
          <a:xfrm flipH="1">
            <a:off x="827582" y="880788"/>
            <a:ext cx="2160241" cy="27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Documents and Settings\pocitac\Plocha\přelom roku 2016-17 v 1. třídě\IMG-20170107-WA001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095" r="8333" b="8334"/>
          <a:stretch/>
        </p:blipFill>
        <p:spPr bwMode="auto">
          <a:xfrm>
            <a:off x="3563888" y="1694382"/>
            <a:ext cx="3553119" cy="47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874464" y="221160"/>
            <a:ext cx="5122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PŘÍPRAVA KRMIVA PRO PTÁČKY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103" name="Picture 7" descr="E:\Documents and Settings\pocitac\Plocha\přelom roku 2016-17 v 1. třídě\IMG-20170107-WA002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96"/>
          <a:stretch/>
        </p:blipFill>
        <p:spPr bwMode="auto">
          <a:xfrm>
            <a:off x="7256986" y="3822619"/>
            <a:ext cx="1738080" cy="29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5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pocitac\Plocha\přelom roku 2016-17 v 1. třídě\IMG-20170107-WA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45285" b="12070"/>
          <a:stretch/>
        </p:blipFill>
        <p:spPr bwMode="auto">
          <a:xfrm>
            <a:off x="3194024" y="4351654"/>
            <a:ext cx="2029641" cy="22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ocuments and Settings\pocitac\Plocha\přelom roku 2016-17 v 1. třídě\IMG-20170107-WA0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-41"/>
          <a:stretch/>
        </p:blipFill>
        <p:spPr bwMode="auto">
          <a:xfrm flipH="1">
            <a:off x="5874952" y="998738"/>
            <a:ext cx="2961658" cy="56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ocuments and Settings\pocitac\Plocha\přelom roku 2016-17 v 1. třídě\IMG-20170107-WA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1210" r="18549" b="24355"/>
          <a:stretch/>
        </p:blipFill>
        <p:spPr bwMode="auto">
          <a:xfrm>
            <a:off x="611560" y="4351655"/>
            <a:ext cx="1760778" cy="24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203855"/>
            <a:ext cx="489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ŠIŠKY PLNĚNÉ PTAČÍM ZOBEM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126" name="Picture 6" descr="E:\Documents and Settings\pocitac\Plocha\přelom roku 2016-17 v 1. třídě\IMG-20170107-WA0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7971" r="60536" b="12594"/>
          <a:stretch/>
        </p:blipFill>
        <p:spPr bwMode="auto">
          <a:xfrm>
            <a:off x="3163192" y="998738"/>
            <a:ext cx="2163837" cy="32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 and Settings\pocitac\Plocha\přelom roku 2016-17 v 1. třídě\IMG-20170107-WA00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r="28274" b="10188"/>
          <a:stretch/>
        </p:blipFill>
        <p:spPr bwMode="auto">
          <a:xfrm>
            <a:off x="256554" y="1340768"/>
            <a:ext cx="27552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32</Words>
  <Application>Microsoft Office PowerPoint</Application>
  <PresentationFormat>Předvádění na obrazovce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Vlnění</vt:lpstr>
      <vt:lpstr>       PŘELOM ROKU 2016/17             V      I. TŘÍDĚ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PŘELOM ROKU  2016/17 V      I. TŘÍDĚ</dc:title>
  <cp:lastModifiedBy>pocitac</cp:lastModifiedBy>
  <cp:revision>27</cp:revision>
  <dcterms:modified xsi:type="dcterms:W3CDTF">2017-01-08T08:35:37Z</dcterms:modified>
</cp:coreProperties>
</file>